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Amatic SC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maticSC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AmaticSC-bold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3b26f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3b26f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c9571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c9571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6b3cae44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6b3cae44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c4792b0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c4792b0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c6216ea3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c6216ea3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c6216ea3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c6216ea3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3"/>
          <p:cNvGrpSpPr/>
          <p:nvPr/>
        </p:nvGrpSpPr>
        <p:grpSpPr>
          <a:xfrm>
            <a:off x="6510778" y="3551390"/>
            <a:ext cx="839145" cy="1510854"/>
            <a:chOff x="-1449485" y="3330463"/>
            <a:chExt cx="839145" cy="1510854"/>
          </a:xfrm>
        </p:grpSpPr>
        <p:sp>
          <p:nvSpPr>
            <p:cNvPr id="73" name="Google Shape;73;p13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111275" y="8225"/>
            <a:ext cx="3682500" cy="4253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90" name="Google Shape;90;p13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3"/>
          <p:cNvGrpSpPr/>
          <p:nvPr/>
        </p:nvGrpSpPr>
        <p:grpSpPr>
          <a:xfrm>
            <a:off x="3825765" y="232640"/>
            <a:ext cx="839275" cy="1510762"/>
            <a:chOff x="-1449485" y="3330463"/>
            <a:chExt cx="839275" cy="1510762"/>
          </a:xfrm>
        </p:grpSpPr>
        <p:sp>
          <p:nvSpPr>
            <p:cNvPr id="113" name="Google Shape;113;p13"/>
            <p:cNvSpPr/>
            <p:nvPr/>
          </p:nvSpPr>
          <p:spPr>
            <a:xfrm>
              <a:off x="-1132920" y="35983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-1132920" y="386410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-1132920" y="4129840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-1132920" y="43955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-1132920" y="46613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-1449485" y="3863627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-1449485" y="4129365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-1449485" y="439510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-1449485" y="466084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-818240" y="33304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-818240" y="3596201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-818240" y="3861939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-818240" y="41276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-818240" y="43934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-818240" y="465915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50" y="132850"/>
            <a:ext cx="3418551" cy="341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/>
          <p:nvPr/>
        </p:nvSpPr>
        <p:spPr>
          <a:xfrm rot="-3439">
            <a:off x="4831099" y="10313"/>
            <a:ext cx="4198502" cy="39531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900" y="132850"/>
            <a:ext cx="3978901" cy="315628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/>
          <p:nvPr/>
        </p:nvSpPr>
        <p:spPr>
          <a:xfrm rot="-3231">
            <a:off x="2986999" y="3039223"/>
            <a:ext cx="2553901" cy="21495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8038" y="3142900"/>
            <a:ext cx="2291800" cy="183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3" y="2612740"/>
            <a:ext cx="839145" cy="1510854"/>
            <a:chOff x="-1449485" y="3330463"/>
            <a:chExt cx="839145" cy="1510854"/>
          </a:xfrm>
        </p:grpSpPr>
        <p:sp>
          <p:nvSpPr>
            <p:cNvPr id="138" name="Google Shape;138;p14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4"/>
          <p:cNvGrpSpPr/>
          <p:nvPr/>
        </p:nvGrpSpPr>
        <p:grpSpPr>
          <a:xfrm>
            <a:off x="8152828" y="115990"/>
            <a:ext cx="839145" cy="1510854"/>
            <a:chOff x="-1449485" y="3330463"/>
            <a:chExt cx="839145" cy="1510854"/>
          </a:xfrm>
        </p:grpSpPr>
        <p:sp>
          <p:nvSpPr>
            <p:cNvPr id="154" name="Google Shape;154;p14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14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170" name="Google Shape;170;p14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4"/>
          <p:cNvSpPr/>
          <p:nvPr/>
        </p:nvSpPr>
        <p:spPr>
          <a:xfrm rot="-2982">
            <a:off x="300149" y="1573"/>
            <a:ext cx="3804301" cy="488010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25" y="211850"/>
            <a:ext cx="3613699" cy="36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/>
          <p:nvPr/>
        </p:nvSpPr>
        <p:spPr>
          <a:xfrm rot="-2934">
            <a:off x="3770074" y="484062"/>
            <a:ext cx="4920902" cy="46575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825" y="631600"/>
            <a:ext cx="4511924" cy="45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5"/>
          <p:cNvGrpSpPr/>
          <p:nvPr/>
        </p:nvGrpSpPr>
        <p:grpSpPr>
          <a:xfrm>
            <a:off x="8222803" y="220965"/>
            <a:ext cx="839145" cy="1510854"/>
            <a:chOff x="-1449485" y="3330463"/>
            <a:chExt cx="839145" cy="1510854"/>
          </a:xfrm>
        </p:grpSpPr>
        <p:sp>
          <p:nvSpPr>
            <p:cNvPr id="201" name="Google Shape;201;p15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5"/>
          <p:cNvSpPr/>
          <p:nvPr/>
        </p:nvSpPr>
        <p:spPr>
          <a:xfrm rot="-2856">
            <a:off x="479749" y="1861674"/>
            <a:ext cx="7945203" cy="30912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15"/>
          <p:cNvGrpSpPr/>
          <p:nvPr/>
        </p:nvGrpSpPr>
        <p:grpSpPr>
          <a:xfrm>
            <a:off x="105953" y="163440"/>
            <a:ext cx="839145" cy="1510854"/>
            <a:chOff x="-1449485" y="3330463"/>
            <a:chExt cx="839145" cy="1510854"/>
          </a:xfrm>
        </p:grpSpPr>
        <p:sp>
          <p:nvSpPr>
            <p:cNvPr id="218" name="Google Shape;218;p15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3" name="Google Shape;2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613" y="163450"/>
            <a:ext cx="5425475" cy="2030400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</p:pic>
      <p:sp>
        <p:nvSpPr>
          <p:cNvPr id="234" name="Google Shape;234;p15"/>
          <p:cNvSpPr txBox="1"/>
          <p:nvPr/>
        </p:nvSpPr>
        <p:spPr>
          <a:xfrm>
            <a:off x="638800" y="2317950"/>
            <a:ext cx="3750600" cy="24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●"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Completed all of Our Original goals set at the beginning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●"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Worked Well as a Team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○"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Communication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○"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Sprint Meetings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Char char="○"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Work Distribution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4541875" y="2317950"/>
            <a:ext cx="3750600" cy="24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Integrated Numerous APIs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Time Management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Photo Analyzer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User Interface of the Application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6"/>
          <p:cNvGrpSpPr/>
          <p:nvPr/>
        </p:nvGrpSpPr>
        <p:grpSpPr>
          <a:xfrm>
            <a:off x="8222803" y="220965"/>
            <a:ext cx="839145" cy="1510854"/>
            <a:chOff x="-1449485" y="3330463"/>
            <a:chExt cx="839145" cy="1510854"/>
          </a:xfrm>
        </p:grpSpPr>
        <p:sp>
          <p:nvSpPr>
            <p:cNvPr id="241" name="Google Shape;241;p16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6"/>
          <p:cNvSpPr/>
          <p:nvPr/>
        </p:nvSpPr>
        <p:spPr>
          <a:xfrm rot="-2856">
            <a:off x="478924" y="580973"/>
            <a:ext cx="7945203" cy="43719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"/>
          <p:cNvSpPr txBox="1"/>
          <p:nvPr/>
        </p:nvSpPr>
        <p:spPr>
          <a:xfrm>
            <a:off x="3267725" y="516350"/>
            <a:ext cx="23676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Sprint Backlog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58" name="Google Shape;258;p16"/>
          <p:cNvGrpSpPr/>
          <p:nvPr/>
        </p:nvGrpSpPr>
        <p:grpSpPr>
          <a:xfrm>
            <a:off x="105953" y="163440"/>
            <a:ext cx="839145" cy="1510854"/>
            <a:chOff x="-1449485" y="3330463"/>
            <a:chExt cx="839145" cy="1510854"/>
          </a:xfrm>
        </p:grpSpPr>
        <p:sp>
          <p:nvSpPr>
            <p:cNvPr id="259" name="Google Shape;259;p16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6"/>
          <p:cNvSpPr txBox="1"/>
          <p:nvPr/>
        </p:nvSpPr>
        <p:spPr>
          <a:xfrm>
            <a:off x="636425" y="1065475"/>
            <a:ext cx="26313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STORY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Update Closet Buttons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Item Detail Page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Query Date for Overview Pie charts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Choose My Outfit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Change Password Button on Settings Page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Create App Icon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Image Details Page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Video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Updates to Website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Delete Item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J-unit Testing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3268300" y="1016625"/>
            <a:ext cx="2631300" cy="3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ESTIMATED TIME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4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4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8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 hour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 hour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3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3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 hours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 hour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 hours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5899600" y="1065475"/>
            <a:ext cx="23676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PRIORITY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4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5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3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 rot="-2965">
            <a:off x="2538149" y="868751"/>
            <a:ext cx="6609602" cy="42795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2746200" y="808425"/>
            <a:ext cx="6193500" cy="4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Test that the Google Cloud Api is setting the labels correctly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Test that the reverse geocoding is returning the right address for the current location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Test that the email and password a user is using to register are valid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3" name="Google Shape;283;p17"/>
          <p:cNvSpPr/>
          <p:nvPr/>
        </p:nvSpPr>
        <p:spPr>
          <a:xfrm rot="-2974">
            <a:off x="168500" y="1950"/>
            <a:ext cx="2427301" cy="28809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84" name="Google Shape;2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00" y="95050"/>
            <a:ext cx="2207724" cy="23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18"/>
          <p:cNvGrpSpPr/>
          <p:nvPr/>
        </p:nvGrpSpPr>
        <p:grpSpPr>
          <a:xfrm>
            <a:off x="93528" y="2623590"/>
            <a:ext cx="839145" cy="1510854"/>
            <a:chOff x="-1449485" y="3330463"/>
            <a:chExt cx="839145" cy="1510854"/>
          </a:xfrm>
        </p:grpSpPr>
        <p:sp>
          <p:nvSpPr>
            <p:cNvPr id="290" name="Google Shape;290;p18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8"/>
          <p:cNvGrpSpPr/>
          <p:nvPr/>
        </p:nvGrpSpPr>
        <p:grpSpPr>
          <a:xfrm flipH="1" rot="1985359">
            <a:off x="7480114" y="617664"/>
            <a:ext cx="599375" cy="1649216"/>
            <a:chOff x="-1435027" y="1362018"/>
            <a:chExt cx="944104" cy="2598443"/>
          </a:xfrm>
        </p:grpSpPr>
        <p:sp>
          <p:nvSpPr>
            <p:cNvPr id="306" name="Google Shape;306;p18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18"/>
          <p:cNvSpPr/>
          <p:nvPr/>
        </p:nvSpPr>
        <p:spPr>
          <a:xfrm rot="-2877">
            <a:off x="579999" y="512410"/>
            <a:ext cx="3584701" cy="41187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"/>
          <p:cNvSpPr/>
          <p:nvPr/>
        </p:nvSpPr>
        <p:spPr>
          <a:xfrm rot="-2877">
            <a:off x="5080224" y="512410"/>
            <a:ext cx="3584701" cy="41187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8"/>
          <p:cNvSpPr txBox="1"/>
          <p:nvPr/>
        </p:nvSpPr>
        <p:spPr>
          <a:xfrm>
            <a:off x="703400" y="587875"/>
            <a:ext cx="24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Reflections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5190525" y="587875"/>
            <a:ext cx="29994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Challenges faced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332" name="Google Shape;332;p18"/>
          <p:cNvGrpSpPr/>
          <p:nvPr/>
        </p:nvGrpSpPr>
        <p:grpSpPr>
          <a:xfrm>
            <a:off x="4351378" y="93465"/>
            <a:ext cx="839145" cy="1510854"/>
            <a:chOff x="-1449485" y="3330463"/>
            <a:chExt cx="839145" cy="1510854"/>
          </a:xfrm>
        </p:grpSpPr>
        <p:sp>
          <p:nvSpPr>
            <p:cNvPr id="333" name="Google Shape;333;p18"/>
            <p:cNvSpPr/>
            <p:nvPr/>
          </p:nvSpPr>
          <p:spPr>
            <a:xfrm>
              <a:off x="-1132920" y="35983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-1132920" y="386410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-1132920" y="4129840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-1132920" y="43955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-1132920" y="46613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-1449485" y="3863627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-1449485" y="4129365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-1449485" y="439510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-1449485" y="4660842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-818240" y="3330463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-818240" y="3596201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-818240" y="3861939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-818240" y="4127678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-818240" y="4393416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818240" y="4659154"/>
              <a:ext cx="207900" cy="180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/>
        </p:nvSpPr>
        <p:spPr>
          <a:xfrm>
            <a:off x="698050" y="1171250"/>
            <a:ext cx="33486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Finished All of Our Original goals for the Application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Website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Continued to Work Well Together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matic SC"/>
              <a:buChar char="●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Video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9" name="Google Shape;349;p18"/>
          <p:cNvSpPr txBox="1"/>
          <p:nvPr/>
        </p:nvSpPr>
        <p:spPr>
          <a:xfrm>
            <a:off x="5225275" y="1124000"/>
            <a:ext cx="32946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j-UNIT Testing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Images on Pages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Pie Charts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Firestore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●"/>
            </a:pPr>
            <a:r>
              <a:rPr lang="en" sz="3600">
                <a:latin typeface="Amatic SC"/>
                <a:ea typeface="Amatic SC"/>
                <a:cs typeface="Amatic SC"/>
                <a:sym typeface="Amatic SC"/>
              </a:rPr>
              <a:t>Choose My Outfit page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